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408" r:id="rId3"/>
    <p:sldId id="438" r:id="rId4"/>
    <p:sldId id="439" r:id="rId5"/>
    <p:sldId id="440" r:id="rId6"/>
    <p:sldId id="441" r:id="rId7"/>
    <p:sldId id="468" r:id="rId8"/>
    <p:sldId id="445" r:id="rId9"/>
    <p:sldId id="446" r:id="rId10"/>
    <p:sldId id="447" r:id="rId11"/>
    <p:sldId id="469" r:id="rId12"/>
    <p:sldId id="470" r:id="rId13"/>
    <p:sldId id="274" r:id="rId14"/>
    <p:sldId id="443" r:id="rId15"/>
    <p:sldId id="413" r:id="rId16"/>
    <p:sldId id="416" r:id="rId17"/>
    <p:sldId id="418" r:id="rId18"/>
    <p:sldId id="471" r:id="rId19"/>
    <p:sldId id="364" r:id="rId20"/>
    <p:sldId id="379" r:id="rId21"/>
    <p:sldId id="383" r:id="rId22"/>
    <p:sldId id="444" r:id="rId23"/>
    <p:sldId id="428" r:id="rId24"/>
    <p:sldId id="385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05F18C-DBB6-4547-AB4D-BBA1E0305FC4}" v="14" dt="2025-12-11T12:40:36.5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2BEC62-AA65-4D3E-A0EF-D6C4BE8B862D}">
      <dgm:prSet phldrT="[Text]" custT="1"/>
      <dgm:spPr/>
      <dgm:t>
        <a:bodyPr/>
        <a:lstStyle/>
        <a:p>
          <a:r>
            <a:rPr lang="en-GB" sz="1400" dirty="0"/>
            <a:t>Past</a:t>
          </a:r>
        </a:p>
      </dgm:t>
    </dgm:pt>
    <dgm:pt modelId="{4A792D34-BEB3-465A-A085-88AA903A13BB}" type="parTrans" cxnId="{D4260218-1670-4C00-8B52-52BCF0BD7F04}">
      <dgm:prSet/>
      <dgm:spPr/>
    </dgm:pt>
    <dgm:pt modelId="{98B099B1-F786-4FC6-B3FF-E68F832C698C}" type="sibTrans" cxnId="{D4260218-1670-4C00-8B52-52BCF0BD7F04}">
      <dgm:prSet/>
      <dgm:spPr/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Present</a:t>
          </a:r>
        </a:p>
      </dgm:t>
    </dgm:pt>
    <dgm:pt modelId="{65A2481F-9D84-47CA-923A-7D943507592B}" type="parTrans" cxnId="{ECBD7E99-5C37-4354-87EA-81DB40DDE1FD}">
      <dgm:prSet/>
      <dgm:spPr/>
    </dgm:pt>
    <dgm:pt modelId="{F64110A2-4EAA-4263-8FBF-3F242E239D34}" type="sibTrans" cxnId="{ECBD7E99-5C37-4354-87EA-81DB40DDE1FD}">
      <dgm:prSet/>
      <dgm:spPr/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Future</a:t>
          </a:r>
        </a:p>
      </dgm:t>
    </dgm:pt>
    <dgm:pt modelId="{A459EE49-B66C-4C24-AF04-16EA8F1131D0}" type="parTrans" cxnId="{4A6CD288-2AED-41B4-AAB0-DF274B406E51}">
      <dgm:prSet/>
      <dgm:spPr/>
    </dgm:pt>
    <dgm:pt modelId="{AD4DF221-C512-4C7C-BF4B-5A065AAF7E2E}" type="sibTrans" cxnId="{4A6CD288-2AED-41B4-AAB0-DF274B406E5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0E41E5B9-94D0-43E1-B3AB-0303EF38884F}" type="pres">
      <dgm:prSet presAssocID="{4A792D34-BEB3-465A-A085-88AA903A13BB}" presName="Name19" presStyleLbl="parChTrans1D3" presStyleIdx="0" presStyleCnt="3"/>
      <dgm:spPr/>
    </dgm:pt>
    <dgm:pt modelId="{B31758C9-9DDA-4D61-8DD7-5B57ED2DFFA5}" type="pres">
      <dgm:prSet presAssocID="{FA2BEC62-AA65-4D3E-A0EF-D6C4BE8B862D}" presName="Name21" presStyleCnt="0"/>
      <dgm:spPr/>
    </dgm:pt>
    <dgm:pt modelId="{B45B59D6-23F8-42F1-A446-9E402C3F37E1}" type="pres">
      <dgm:prSet presAssocID="{FA2BEC62-AA65-4D3E-A0EF-D6C4BE8B862D}" presName="level2Shape" presStyleLbl="node3" presStyleIdx="0" presStyleCnt="3"/>
      <dgm:spPr/>
    </dgm:pt>
    <dgm:pt modelId="{3422616A-6E89-4328-9B74-98330D860312}" type="pres">
      <dgm:prSet presAssocID="{FA2BEC62-AA65-4D3E-A0EF-D6C4BE8B862D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1" presStyleCnt="3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1" presStyleCnt="3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2" presStyleCnt="3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2" presStyleCnt="3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51FA013-6AEB-4741-BD25-FB6F83E325D3}" type="presOf" srcId="{4A792D34-BEB3-465A-A085-88AA903A13BB}" destId="{0E41E5B9-94D0-43E1-B3AB-0303EF38884F}" srcOrd="0" destOrd="0" presId="urn:microsoft.com/office/officeart/2005/8/layout/hierarchy6"/>
    <dgm:cxn modelId="{D4260218-1670-4C00-8B52-52BCF0BD7F04}" srcId="{EBA8B7DB-6598-4380-B1E1-363E74D81801}" destId="{FA2BEC62-AA65-4D3E-A0EF-D6C4BE8B862D}" srcOrd="0" destOrd="0" parTransId="{4A792D34-BEB3-465A-A085-88AA903A13BB}" sibTransId="{98B099B1-F786-4FC6-B3FF-E68F832C698C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2" destOrd="0" parTransId="{A459EE49-B66C-4C24-AF04-16EA8F1131D0}" sibTransId="{AD4DF221-C512-4C7C-BF4B-5A065AAF7E2E}"/>
    <dgm:cxn modelId="{48FD5693-020C-4237-A9F9-BDFC884DC4AA}" type="presOf" srcId="{FA2BEC62-AA65-4D3E-A0EF-D6C4BE8B862D}" destId="{B45B59D6-23F8-42F1-A446-9E402C3F37E1}" srcOrd="0" destOrd="0" presId="urn:microsoft.com/office/officeart/2005/8/layout/hierarchy6"/>
    <dgm:cxn modelId="{ECBD7E99-5C37-4354-87EA-81DB40DDE1FD}" srcId="{EBA8B7DB-6598-4380-B1E1-363E74D81801}" destId="{D19B0319-1D30-4478-91F6-15B83627BB54}" srcOrd="1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45E5F-01D0-4369-97EE-64B5C204C770}" type="presParOf" srcId="{F965F83D-9EC5-422A-AC7F-21013E865C34}" destId="{0E41E5B9-94D0-43E1-B3AB-0303EF38884F}" srcOrd="0" destOrd="0" presId="urn:microsoft.com/office/officeart/2005/8/layout/hierarchy6"/>
    <dgm:cxn modelId="{D8C57B2D-EDC7-41CB-AD1C-196029D05B3C}" type="presParOf" srcId="{F965F83D-9EC5-422A-AC7F-21013E865C34}" destId="{B31758C9-9DDA-4D61-8DD7-5B57ED2DFFA5}" srcOrd="1" destOrd="0" presId="urn:microsoft.com/office/officeart/2005/8/layout/hierarchy6"/>
    <dgm:cxn modelId="{378E4214-0DE1-461F-A24F-93F84F30A95C}" type="presParOf" srcId="{B31758C9-9DDA-4D61-8DD7-5B57ED2DFFA5}" destId="{B45B59D6-23F8-42F1-A446-9E402C3F37E1}" srcOrd="0" destOrd="0" presId="urn:microsoft.com/office/officeart/2005/8/layout/hierarchy6"/>
    <dgm:cxn modelId="{8C5C2906-1978-451B-A276-E7CDA16D2904}" type="presParOf" srcId="{B31758C9-9DDA-4D61-8DD7-5B57ED2DFFA5}" destId="{3422616A-6E89-4328-9B74-98330D860312}" srcOrd="1" destOrd="0" presId="urn:microsoft.com/office/officeart/2005/8/layout/hierarchy6"/>
    <dgm:cxn modelId="{D593B1E9-FB5F-4EDB-B78F-C2F0279EBBE9}" type="presParOf" srcId="{F965F83D-9EC5-422A-AC7F-21013E865C34}" destId="{FB85FA28-91DB-4832-9349-98EDB06B9E7F}" srcOrd="2" destOrd="0" presId="urn:microsoft.com/office/officeart/2005/8/layout/hierarchy6"/>
    <dgm:cxn modelId="{8F1BBE64-EC54-4B7F-8D30-E7B05969DED8}" type="presParOf" srcId="{F965F83D-9EC5-422A-AC7F-21013E865C34}" destId="{F10B910B-A8C3-439F-81A7-FF1F56349E2C}" srcOrd="3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4" destOrd="0" presId="urn:microsoft.com/office/officeart/2005/8/layout/hierarchy6"/>
    <dgm:cxn modelId="{2CD6B43F-2831-4501-95E1-403D5B0E223A}" type="presParOf" srcId="{F965F83D-9EC5-422A-AC7F-21013E865C34}" destId="{54BC0575-71A1-4BCE-8416-E17845131431}" srcOrd="5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4165921" y="1465922"/>
        <a:ext cx="1291193" cy="843304"/>
      </dsp:txXfrm>
    </dsp:sp>
    <dsp:sp modelId="{0E41E5B9-94D0-43E1-B3AB-0303EF38884F}">
      <dsp:nvSpPr>
        <dsp:cNvPr id="0" name=""/>
        <dsp:cNvSpPr/>
      </dsp:nvSpPr>
      <dsp:spPr>
        <a:xfrm>
          <a:off x="3064753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1746764" y="0"/>
              </a:moveTo>
              <a:lnTo>
                <a:pt x="174676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5B59D6-23F8-42F1-A446-9E402C3F37E1}">
      <dsp:nvSpPr>
        <dsp:cNvPr id="0" name=""/>
        <dsp:cNvSpPr/>
      </dsp:nvSpPr>
      <dsp:spPr>
        <a:xfrm>
          <a:off x="2392921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</a:t>
          </a:r>
        </a:p>
      </dsp:txBody>
      <dsp:txXfrm>
        <a:off x="2419157" y="2720010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4139685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</a:t>
          </a:r>
        </a:p>
      </dsp:txBody>
      <dsp:txXfrm>
        <a:off x="4165921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886450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</a:t>
          </a:r>
        </a:p>
      </dsp:txBody>
      <dsp:txXfrm>
        <a:off x="5912686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179528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451767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05684" y="269824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662412" y="2698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650176" y="271639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52279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71B2C6-F8C0-A6AF-461C-8C01752C93C9}"/>
              </a:ext>
            </a:extLst>
          </p:cNvPr>
          <p:cNvSpPr txBox="1"/>
          <p:nvPr/>
        </p:nvSpPr>
        <p:spPr>
          <a:xfrm>
            <a:off x="2743833" y="4808964"/>
            <a:ext cx="832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can things happen?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E494D9-7B56-F15B-70CE-D0DE593FDAEE}"/>
              </a:ext>
            </a:extLst>
          </p:cNvPr>
          <p:cNvSpPr txBox="1"/>
          <p:nvPr/>
        </p:nvSpPr>
        <p:spPr>
          <a:xfrm>
            <a:off x="2743833" y="4808964"/>
            <a:ext cx="832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can things happen? 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420488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66974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alien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discover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tiny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playground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Venus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create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planet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985 -0.1178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7187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9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9896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77876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2876972" y="527510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9" y="530314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sees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spaceship.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toy.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scares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writes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note.</a:t>
            </a:r>
          </a:p>
        </p:txBody>
      </p:sp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868502"/>
            <a:ext cx="6379025" cy="39192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one verb?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the verb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can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7638837"/>
              </p:ext>
            </p:extLst>
          </p:nvPr>
        </p:nvGraphicFramePr>
        <p:xfrm>
          <a:off x="104775" y="285750"/>
          <a:ext cx="11982451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71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49720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45732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 using "then".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mouse, then it eats 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 using a subordinate conjunction.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verbs!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because it is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000097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hides a shiny gem.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shiny gem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shiny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8F7F3-79E3-341E-044F-C0DDD21B4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65E3478-8576-61B0-3A0A-960250E49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8F96E2-6EBC-820E-7C6A-28F48732D18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hat a shiny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20D9D63-956C-9E81-6436-6DAA3E55A2C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hides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shiny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C0757E-AF2A-C88A-A818-BF7CA663EB9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hides a 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shiny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AF00D6-B04F-D11C-210E-A6C6958B99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hides a shiny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955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20819" y="5009345"/>
            <a:ext cx="586800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26873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1196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1090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78581" y="443215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141454" y="441400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08678" y="5095089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breaks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45787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16888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76335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688594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8562975" y="3838814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419350" y="3867771"/>
            <a:ext cx="2009776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1121</Words>
  <Application>Microsoft Office PowerPoint</Application>
  <PresentationFormat>Widescreen</PresentationFormat>
  <Paragraphs>239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2025-12-22T09:49:59Z</dcterms:modified>
</cp:coreProperties>
</file>